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1pPr>
    <a:lvl2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2pPr>
    <a:lvl3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3pPr>
    <a:lvl4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4pPr>
    <a:lvl5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5pPr>
    <a:lvl6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6pPr>
    <a:lvl7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7pPr>
    <a:lvl8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8pPr>
    <a:lvl9pPr marL="0" marR="0" indent="0" algn="l" defTabSz="1087437" rtl="0" fontAlgn="auto" latinLnBrk="0" hangingPunct="0">
      <a:lnSpc>
        <a:spcPct val="120000"/>
      </a:lnSpc>
      <a:spcBef>
        <a:spcPts val="3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ABA9C"/>
        </a:solidFill>
        <a:effectLst/>
        <a:uFillTx/>
        <a:latin typeface="+mn-lt"/>
        <a:ea typeface="+mn-ea"/>
        <a:cs typeface="+mn-cs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ABA9C"/>
        </a:fontRef>
        <a:srgbClr val="6ABA9C"/>
      </a:tcTxStyle>
      <a:tcStyle>
        <a:tcBdr>
          <a:left>
            <a:ln w="12700" cap="flat">
              <a:solidFill>
                <a:srgbClr val="3C3C4C"/>
              </a:solidFill>
              <a:prstDash val="solid"/>
              <a:round/>
            </a:ln>
          </a:left>
          <a:right>
            <a:ln w="12700" cap="flat">
              <a:solidFill>
                <a:srgbClr val="3C3C4C"/>
              </a:solidFill>
              <a:prstDash val="solid"/>
              <a:round/>
            </a:ln>
          </a:right>
          <a:top>
            <a:ln w="12700" cap="flat">
              <a:solidFill>
                <a:srgbClr val="3C3C4C"/>
              </a:solidFill>
              <a:prstDash val="solid"/>
              <a:round/>
            </a:ln>
          </a:top>
          <a:bottom>
            <a:ln w="12700" cap="flat">
              <a:solidFill>
                <a:srgbClr val="3C3C4C"/>
              </a:solidFill>
              <a:prstDash val="solid"/>
              <a:round/>
            </a:ln>
          </a:bottom>
          <a:insideH>
            <a:ln w="12700" cap="flat">
              <a:solidFill>
                <a:srgbClr val="3C3C4C"/>
              </a:solidFill>
              <a:prstDash val="solid"/>
              <a:round/>
            </a:ln>
          </a:insideH>
          <a:insideV>
            <a:ln w="12700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ff">
        <a:fontRef idx="major">
          <a:srgbClr val="3C3C4C"/>
        </a:fontRef>
        <a:srgbClr val="3C3C4C"/>
      </a:tcTxStyle>
      <a:tcStyle>
        <a:tcBdr>
          <a:left>
            <a:ln w="12700" cap="flat">
              <a:solidFill>
                <a:srgbClr val="3C3C4C"/>
              </a:solidFill>
              <a:prstDash val="solid"/>
              <a:round/>
            </a:ln>
          </a:left>
          <a:right>
            <a:ln w="12700" cap="flat">
              <a:solidFill>
                <a:srgbClr val="3C3C4C"/>
              </a:solidFill>
              <a:prstDash val="solid"/>
              <a:round/>
            </a:ln>
          </a:right>
          <a:top>
            <a:ln w="12700" cap="flat">
              <a:solidFill>
                <a:srgbClr val="3C3C4C"/>
              </a:solidFill>
              <a:prstDash val="solid"/>
              <a:round/>
            </a:ln>
          </a:top>
          <a:bottom>
            <a:ln w="12700" cap="flat">
              <a:solidFill>
                <a:srgbClr val="3C3C4C"/>
              </a:solidFill>
              <a:prstDash val="solid"/>
              <a:round/>
            </a:ln>
          </a:bottom>
          <a:insideH>
            <a:ln w="12700" cap="flat">
              <a:solidFill>
                <a:srgbClr val="3C3C4C"/>
              </a:solidFill>
              <a:prstDash val="solid"/>
              <a:round/>
            </a:ln>
          </a:insideH>
          <a:insideV>
            <a:ln w="12700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3C3C4C"/>
        </a:fontRef>
        <a:srgbClr val="3C3C4C"/>
      </a:tcTxStyle>
      <a:tcStyle>
        <a:tcBdr>
          <a:left>
            <a:ln w="12700" cap="flat">
              <a:solidFill>
                <a:srgbClr val="3C3C4C"/>
              </a:solidFill>
              <a:prstDash val="solid"/>
              <a:round/>
            </a:ln>
          </a:left>
          <a:right>
            <a:ln w="12700" cap="flat">
              <a:solidFill>
                <a:srgbClr val="3C3C4C"/>
              </a:solidFill>
              <a:prstDash val="solid"/>
              <a:round/>
            </a:ln>
          </a:right>
          <a:top>
            <a:ln w="38100" cap="flat">
              <a:solidFill>
                <a:srgbClr val="3C3C4C"/>
              </a:solidFill>
              <a:prstDash val="solid"/>
              <a:round/>
            </a:ln>
          </a:top>
          <a:bottom>
            <a:ln w="12700" cap="flat">
              <a:solidFill>
                <a:srgbClr val="3C3C4C"/>
              </a:solidFill>
              <a:prstDash val="solid"/>
              <a:round/>
            </a:ln>
          </a:bottom>
          <a:insideH>
            <a:ln w="12700" cap="flat">
              <a:solidFill>
                <a:srgbClr val="3C3C4C"/>
              </a:solidFill>
              <a:prstDash val="solid"/>
              <a:round/>
            </a:ln>
          </a:insideH>
          <a:insideV>
            <a:ln w="12700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3C3C4C"/>
        </a:fontRef>
        <a:srgbClr val="3C3C4C"/>
      </a:tcTxStyle>
      <a:tcStyle>
        <a:tcBdr>
          <a:left>
            <a:ln w="12700" cap="flat">
              <a:solidFill>
                <a:srgbClr val="3C3C4C"/>
              </a:solidFill>
              <a:prstDash val="solid"/>
              <a:round/>
            </a:ln>
          </a:left>
          <a:right>
            <a:ln w="12700" cap="flat">
              <a:solidFill>
                <a:srgbClr val="3C3C4C"/>
              </a:solidFill>
              <a:prstDash val="solid"/>
              <a:round/>
            </a:ln>
          </a:right>
          <a:top>
            <a:ln w="12700" cap="flat">
              <a:solidFill>
                <a:srgbClr val="3C3C4C"/>
              </a:solidFill>
              <a:prstDash val="solid"/>
              <a:round/>
            </a:ln>
          </a:top>
          <a:bottom>
            <a:ln w="38100" cap="flat">
              <a:solidFill>
                <a:srgbClr val="3C3C4C"/>
              </a:solidFill>
              <a:prstDash val="solid"/>
              <a:round/>
            </a:ln>
          </a:bottom>
          <a:insideH>
            <a:ln w="12700" cap="flat">
              <a:solidFill>
                <a:srgbClr val="3C3C4C"/>
              </a:solidFill>
              <a:prstDash val="solid"/>
              <a:round/>
            </a:ln>
          </a:insideH>
          <a:insideV>
            <a:ln w="12700" cap="flat">
              <a:solidFill>
                <a:srgbClr val="3C3C4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381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81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381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81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381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81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AF3EF"/>
          </a:solidFill>
        </a:fill>
      </a:tcStyle>
    </a:wholeTbl>
    <a:band2H>
      <a:tcTxStyle b="def" i="def"/>
      <a:tcStyle>
        <a:tcBdr/>
        <a:fill>
          <a:solidFill>
            <a:srgbClr val="6ABA9C"/>
          </a:solidFill>
        </a:fill>
      </a:tcStyle>
    </a:band2H>
    <a:firstCol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6ABA9C"/>
              </a:solidFill>
              <a:prstDash val="solid"/>
              <a:round/>
            </a:ln>
          </a:top>
          <a:bottom>
            <a:ln w="254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ABA9C"/>
          </a:solidFill>
        </a:fill>
      </a:tcStyle>
    </a:lastRow>
    <a:fir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6ABA9C"/>
              </a:solidFill>
              <a:prstDash val="solid"/>
              <a:round/>
            </a:ln>
          </a:top>
          <a:bottom>
            <a:ln w="254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D3E6DE"/>
          </a:solidFill>
        </a:fill>
      </a:tcStyle>
    </a:wholeTbl>
    <a:band2H>
      <a:tcTxStyle b="def" i="def"/>
      <a:tcStyle>
        <a:tcBdr/>
        <a:fill>
          <a:solidFill>
            <a:srgbClr val="EAF3EF"/>
          </a:solidFill>
        </a:fill>
      </a:tcStyle>
    </a:band2H>
    <a:firstCol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firstCol>
    <a:la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38100" cap="flat">
              <a:solidFill>
                <a:srgbClr val="6ABA9C"/>
              </a:solidFill>
              <a:prstDash val="solid"/>
              <a:round/>
            </a:ln>
          </a:top>
          <a:bottom>
            <a:ln w="127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lastRow>
    <a:firstRow>
      <a:tcTxStyle b="on" i="off">
        <a:fontRef idx="minor">
          <a:srgbClr val="6ABA9C"/>
        </a:fontRef>
        <a:srgbClr val="6ABA9C"/>
      </a:tcTxStyle>
      <a:tcStyle>
        <a:tcBdr>
          <a:left>
            <a:ln w="12700" cap="flat">
              <a:solidFill>
                <a:srgbClr val="6ABA9C"/>
              </a:solidFill>
              <a:prstDash val="solid"/>
              <a:round/>
            </a:ln>
          </a:left>
          <a:right>
            <a:ln w="12700" cap="flat">
              <a:solidFill>
                <a:srgbClr val="6ABA9C"/>
              </a:solidFill>
              <a:prstDash val="solid"/>
              <a:round/>
            </a:ln>
          </a:right>
          <a:top>
            <a:ln w="12700" cap="flat">
              <a:solidFill>
                <a:srgbClr val="6ABA9C"/>
              </a:solidFill>
              <a:prstDash val="solid"/>
              <a:round/>
            </a:ln>
          </a:top>
          <a:bottom>
            <a:ln w="38100" cap="flat">
              <a:solidFill>
                <a:srgbClr val="6ABA9C"/>
              </a:solidFill>
              <a:prstDash val="solid"/>
              <a:round/>
            </a:ln>
          </a:bottom>
          <a:insideH>
            <a:ln w="12700" cap="flat">
              <a:solidFill>
                <a:srgbClr val="6ABA9C"/>
              </a:solidFill>
              <a:prstDash val="solid"/>
              <a:round/>
            </a:ln>
          </a:insideH>
          <a:insideV>
            <a:ln w="12700" cap="flat">
              <a:solidFill>
                <a:srgbClr val="6ABA9C"/>
              </a:solidFill>
              <a:prstDash val="solid"/>
              <a:round/>
            </a:ln>
          </a:insideV>
        </a:tcBdr>
        <a:fill>
          <a:solidFill>
            <a:srgbClr val="6ABA9C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FFFFF"/>
            </a:solidFill>
            <a:ln w="12700" cap="flat">
              <a:solidFill>
                <a:srgbClr val="7896CF"/>
              </a:solidFill>
              <a:prstDash val="solid"/>
              <a:round/>
            </a:ln>
            <a:effectLst>
              <a:outerShdw sx="100000" sy="100000" kx="0" ky="0" algn="tl" rotWithShape="1" blurRad="0" dist="3810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FFFFFF"/>
              </a:solidFill>
              <a:ln w="12700" cap="flat">
                <a:solidFill>
                  <a:srgbClr val="7896CF"/>
                </a:solidFill>
                <a:prstDash val="solid"/>
                <a:round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4200" u="none">
                    <a:solidFill>
                      <a:srgbClr val="7896C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solidFill>
          <a:srgbClr val="FFFFFF"/>
        </a:solidFill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ED542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0" dist="3810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FED542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B4A0A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EA7C5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645A5A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3C3C4C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3810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FFFFF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4200" u="none">
                    <a:solidFill>
                      <a:srgbClr val="FFFFF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7896CF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0" dist="0" dir="2700000">
                <a:srgbClr val="000000">
                  <a:alpha val="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4"/>
            <c:explosion val="0"/>
            <c:spPr>
              <a:solidFill>
                <a:srgbClr val="7896C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FED542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0" dist="0" dir="2700000">
                  <a:srgbClr val="000000">
                    <a:alpha val="0"/>
                  </a:srgbClr>
                </a:outerShdw>
              </a:effectLst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4200" u="none">
                      <a:solidFill>
                        <a:srgbClr val="7896CF"/>
                      </a:solidFill>
                      <a:latin typeface="Adagio_Slab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4200" u="none">
                    <a:solidFill>
                      <a:srgbClr val="7896CF"/>
                    </a:solidFill>
                    <a:latin typeface="Adagio_Slab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  <c:pt idx="5">
                  <c:v>September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91.000000</c:v>
                </c:pt>
                <c:pt idx="1">
                  <c:v>76.000000</c:v>
                </c:pt>
                <c:pt idx="2">
                  <c:v>28.000000</c:v>
                </c:pt>
                <c:pt idx="3">
                  <c:v>26.000000</c:v>
                </c:pt>
                <c:pt idx="4">
                  <c:v>21.000000</c:v>
                </c:pt>
                <c:pt idx="5">
                  <c:v>18.000000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" name="Shape 6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1pPr>
    <a:lvl2pPr indent="2286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2pPr>
    <a:lvl3pPr indent="4572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3pPr>
    <a:lvl4pPr indent="6858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4pPr>
    <a:lvl5pPr indent="9144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5pPr>
    <a:lvl6pPr indent="11430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6pPr>
    <a:lvl7pPr indent="13716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7pPr>
    <a:lvl8pPr indent="16002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8pPr>
    <a:lvl9pPr indent="1828800" defTabSz="1087437" latinLnBrk="0">
      <a:spcBef>
        <a:spcPts val="900"/>
      </a:spcBef>
      <a:defRPr sz="2800">
        <a:latin typeface="+mn-lt"/>
        <a:ea typeface="+mn-ea"/>
        <a:cs typeface="+mn-cs"/>
        <a:sym typeface="Times New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41950" y="944562"/>
            <a:ext cx="5410200" cy="11825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6825" y="12460285"/>
            <a:ext cx="2085975" cy="698504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/>
          <p:nvPr>
            <p:ph type="title"/>
          </p:nvPr>
        </p:nvSpPr>
        <p:spPr>
          <a:xfrm>
            <a:off x="1266825" y="898525"/>
            <a:ext cx="20597813" cy="25749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" name="Shape 16"/>
          <p:cNvSpPr/>
          <p:nvPr>
            <p:ph type="body" sz="half" idx="1"/>
          </p:nvPr>
        </p:nvSpPr>
        <p:spPr>
          <a:xfrm>
            <a:off x="1274762" y="3290887"/>
            <a:ext cx="20934363" cy="5556254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hape 17"/>
          <p:cNvSpPr/>
          <p:nvPr>
            <p:ph type="sldNum" sz="quarter" idx="2"/>
          </p:nvPr>
        </p:nvSpPr>
        <p:spPr>
          <a:xfrm>
            <a:off x="10723348" y="12701585"/>
            <a:ext cx="882867" cy="1054101"/>
          </a:xfrm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1.jpeg"/>
          <p:cNvPicPr>
            <a:picLocks noChangeAspect="1"/>
          </p:cNvPicPr>
          <p:nvPr/>
        </p:nvPicPr>
        <p:blipFill>
          <a:blip r:embed="rId2">
            <a:alphaModFix amt="61720"/>
            <a:extLst/>
          </a:blip>
          <a:srcRect l="773" t="6618" r="2642" b="17335"/>
          <a:stretch>
            <a:fillRect/>
          </a:stretch>
        </p:blipFill>
        <p:spPr>
          <a:xfrm>
            <a:off x="-2024066" y="-44450"/>
            <a:ext cx="26296944" cy="1380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2525" y="12460285"/>
            <a:ext cx="2085975" cy="698504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15255875" y="-125413"/>
            <a:ext cx="14859000" cy="14993938"/>
          </a:xfrm>
          <a:prstGeom prst="rect">
            <a:avLst/>
          </a:prstGeom>
          <a:solidFill>
            <a:srgbClr val="6ABA9C"/>
          </a:solidFill>
          <a:ln w="12700">
            <a:miter lim="400000"/>
          </a:ln>
        </p:spPr>
        <p:txBody>
          <a:bodyPr lIns="110709" tIns="110709" rIns="110709" bIns="110709"/>
          <a:lstStyle/>
          <a:p>
            <a:pPr>
              <a:lnSpc>
                <a:spcPct val="93000"/>
              </a:lnSpc>
              <a:spcBef>
                <a:spcPts val="0"/>
              </a:spcBef>
              <a:defRPr sz="4200">
                <a:solidFill>
                  <a:srgbClr val="FFFFFF"/>
                </a:solidFill>
              </a:defRPr>
            </a:pPr>
          </a:p>
        </p:txBody>
      </p:sp>
      <p:sp>
        <p:nvSpPr>
          <p:cNvPr id="27" name="Shape 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16771937" y="2519359"/>
            <a:ext cx="19484981" cy="8675693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bg>
      <p:bgPr>
        <a:solidFill>
          <a:srgbClr val="3C3C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body" sz="quarter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/>
          <a:lstStyle>
            <a:lvl1pPr algn="ctr"/>
            <a:lvl2pPr marL="0" indent="0" algn="ctr">
              <a:buSzTx/>
              <a:buNone/>
            </a:lvl2pPr>
            <a:lvl3pPr marL="0" algn="ctr">
              <a:buSzTx/>
              <a:buNone/>
            </a:lvl3pPr>
            <a:lvl4pPr marL="0" algn="ctr">
              <a:buSzTx/>
              <a:buNone/>
            </a:lvl4pPr>
            <a:lvl5pPr marL="0" algn="ctr"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xfrm>
            <a:off x="22599689" y="989012"/>
            <a:ext cx="693701" cy="812801"/>
          </a:xfrm>
          <a:prstGeom prst="rect">
            <a:avLst/>
          </a:prstGeom>
        </p:spPr>
        <p:txBody>
          <a:bodyPr/>
          <a:lstStyle>
            <a:lvl1pPr>
              <a:defRPr sz="5400">
                <a:solidFill>
                  <a:srgbClr val="B4A0AA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title"/>
          </p:nvPr>
        </p:nvSpPr>
        <p:spPr>
          <a:xfrm>
            <a:off x="1270000" y="898525"/>
            <a:ext cx="20296188" cy="230187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5" name="Shape 45"/>
          <p:cNvSpPr/>
          <p:nvPr>
            <p:ph type="body" idx="1"/>
          </p:nvPr>
        </p:nvSpPr>
        <p:spPr>
          <a:xfrm>
            <a:off x="1266825" y="3173409"/>
            <a:ext cx="19483388" cy="8675693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46"/>
          <p:cNvSpPr/>
          <p:nvPr>
            <p:ph type="sldNum" sz="quarter" idx="2"/>
          </p:nvPr>
        </p:nvSpPr>
        <p:spPr>
          <a:xfrm>
            <a:off x="22281935" y="906462"/>
            <a:ext cx="882867" cy="10541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BA9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/>
          <p:cNvPicPr>
            <a:picLocks noChangeAspect="1"/>
          </p:cNvPicPr>
          <p:nvPr/>
        </p:nvPicPr>
        <p:blipFill>
          <a:blip r:embed="rId2">
            <a:alphaModFix amt="61720"/>
            <a:extLst/>
          </a:blip>
          <a:srcRect l="773" t="6618" r="2642" b="17335"/>
          <a:stretch>
            <a:fillRect/>
          </a:stretch>
        </p:blipFill>
        <p:spPr>
          <a:xfrm>
            <a:off x="-2024066" y="-44450"/>
            <a:ext cx="26296944" cy="1380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2525" y="12460285"/>
            <a:ext cx="2085975" cy="69850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>
            <p:ph type="title"/>
          </p:nvPr>
        </p:nvSpPr>
        <p:spPr>
          <a:xfrm>
            <a:off x="1273175" y="898525"/>
            <a:ext cx="20296188" cy="2301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Shape 5"/>
          <p:cNvSpPr/>
          <p:nvPr>
            <p:ph type="body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hape 6"/>
          <p:cNvSpPr/>
          <p:nvPr>
            <p:ph type="sldNum" sz="quarter" idx="2"/>
          </p:nvPr>
        </p:nvSpPr>
        <p:spPr>
          <a:xfrm>
            <a:off x="23810696" y="12288837"/>
            <a:ext cx="882867" cy="10541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lnSpc>
                <a:spcPct val="93000"/>
              </a:lnSpc>
              <a:spcBef>
                <a:spcPts val="400"/>
              </a:spcBef>
              <a:defRPr sz="6900">
                <a:solidFill>
                  <a:srgbClr val="3C3C4C"/>
                </a:solidFill>
                <a:latin typeface="Radikal WUT"/>
                <a:ea typeface="Radikal WUT"/>
                <a:cs typeface="Radikal WUT"/>
                <a:sym typeface="Radikal WU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transition xmlns:p14="http://schemas.microsoft.com/office/powerpoint/2010/main" spd="med" advClick="1"/>
  <p:txStyles>
    <p:titleStyle>
      <a:lvl1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087437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rgbClr val="3C3C4C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1pPr>
      <a:lvl2pPr marL="681566" marR="0" indent="-338666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2pPr>
      <a:lvl3pPr marL="3429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3pPr>
      <a:lvl4pPr marL="3429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4pPr>
      <a:lvl5pPr marL="3429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5pPr>
      <a:lvl6pPr marL="8001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6pPr>
      <a:lvl7pPr marL="12573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7pPr>
      <a:lvl8pPr marL="17145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8pPr>
      <a:lvl9pPr marL="2171700" marR="0" indent="0" algn="l" defTabSz="1087437" rtl="0" latinLnBrk="0">
        <a:lnSpc>
          <a:spcPct val="12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ln>
            <a:noFill/>
          </a:ln>
          <a:solidFill>
            <a:srgbClr val="3C3C4C"/>
          </a:solidFill>
          <a:uFillTx/>
          <a:latin typeface="Adagio_Slab"/>
          <a:ea typeface="Adagio_Slab"/>
          <a:cs typeface="Adagio_Slab"/>
          <a:sym typeface="Adagio_Slab"/>
        </a:defRPr>
      </a:lvl9pPr>
    </p:bodyStyle>
    <p:otherStyle>
      <a:lvl1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1pPr>
      <a:lvl2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2pPr>
      <a:lvl3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3pPr>
      <a:lvl4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4pPr>
      <a:lvl5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5pPr>
      <a:lvl6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6pPr>
      <a:lvl7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7pPr>
      <a:lvl8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8pPr>
      <a:lvl9pPr marL="0" marR="0" indent="0" algn="r" defTabSz="1087437" rtl="0" latinLnBrk="0">
        <a:lnSpc>
          <a:spcPct val="93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9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dikal WU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chart" Target="../charts/chart1.xml"/><Relationship Id="rId4" Type="http://schemas.openxmlformats.org/officeDocument/2006/relationships/chart" Target="../charts/char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Relationship Id="rId3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ED5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97032" y="1107014"/>
            <a:ext cx="5080003" cy="11107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7000" y="11059872"/>
            <a:ext cx="3429000" cy="1154756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hape 66"/>
          <p:cNvSpPr/>
          <p:nvPr/>
        </p:nvSpPr>
        <p:spPr>
          <a:xfrm>
            <a:off x="2645566" y="4234391"/>
            <a:ext cx="17745610" cy="205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70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Tytuł prezentacji lorem ipsum lorem ipsum lorem ipsum lorem ipsum</a:t>
            </a:r>
          </a:p>
        </p:txBody>
      </p:sp>
      <p:pic>
        <p:nvPicPr>
          <p:cNvPr id="6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15304" y="1157336"/>
            <a:ext cx="4628477" cy="15673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7896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42000" y="1157814"/>
            <a:ext cx="5080000" cy="11107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7000" y="11059872"/>
            <a:ext cx="3429000" cy="1154756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>
            <a:off x="2645566" y="4234391"/>
            <a:ext cx="17745610" cy="205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70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Tytuł prezentacji lorem ipsum lorem ipsum lorem ipsum lorem ipsum</a:t>
            </a:r>
          </a:p>
        </p:txBody>
      </p:sp>
      <p:pic>
        <p:nvPicPr>
          <p:cNvPr id="72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15304" y="1157336"/>
            <a:ext cx="4628477" cy="15673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sldNum" sz="quarter" idx="4294967295"/>
          </p:nvPr>
        </p:nvSpPr>
        <p:spPr>
          <a:xfrm>
            <a:off x="22687661" y="906463"/>
            <a:ext cx="477140" cy="1054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5" name="Shape 75"/>
          <p:cNvSpPr/>
          <p:nvPr>
            <p:ph type="body" sz="half" idx="1"/>
          </p:nvPr>
        </p:nvSpPr>
        <p:spPr>
          <a:xfrm>
            <a:off x="1266825" y="3810000"/>
            <a:ext cx="15875000" cy="6985000"/>
          </a:xfrm>
          <a:prstGeom prst="rect">
            <a:avLst/>
          </a:prstGeom>
        </p:spPr>
        <p:txBody>
          <a:bodyPr/>
          <a:lstStyle/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 .</a:t>
            </a:r>
            <a:endParaRPr>
              <a:solidFill>
                <a:srgbClr val="965F77"/>
              </a:solidFill>
              <a:latin typeface="+mj-lt"/>
              <a:ea typeface="+mj-ea"/>
              <a:cs typeface="+mj-cs"/>
              <a:sym typeface="Helvetica"/>
            </a:endParaRPr>
          </a:p>
          <a:p>
            <a:pPr>
              <a:defRPr sz="3500"/>
            </a:pPr>
          </a:p>
          <a:p>
            <a:pPr>
              <a:defRPr sz="3500"/>
            </a:pPr>
            <a:r>
              <a:t>Lorem ipsum lorem ipsum lorem ipsum Lorem ipsum lorem ipsum </a:t>
            </a:r>
          </a:p>
          <a:p>
            <a:pPr>
              <a:defRPr sz="3500"/>
            </a:pPr>
            <a:r>
              <a:t>lorem ipsum  Lorem ipsum lorem ipsum lorem ipsum Lorem ipsum lorem ipsum lorem ipsum Lorem ipsum lorem ipsum lorem ipsum Lorem ipsum lorem </a:t>
            </a:r>
          </a:p>
          <a:p>
            <a:pPr>
              <a:defRPr sz="3500"/>
            </a:pPr>
            <a:r>
              <a:t>ipsum lorem ipsum Lorem ipsum lorem ipsum lorem ipsum</a:t>
            </a:r>
          </a:p>
        </p:txBody>
      </p:sp>
      <p:sp>
        <p:nvSpPr>
          <p:cNvPr id="76" name="Shape 76"/>
          <p:cNvSpPr/>
          <p:nvPr/>
        </p:nvSpPr>
        <p:spPr>
          <a:xfrm>
            <a:off x="1266824" y="898525"/>
            <a:ext cx="17348202" cy="205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70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77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59966" y="1276350"/>
            <a:ext cx="5105403" cy="11163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sldNum" sz="quarter" idx="4294967295"/>
          </p:nvPr>
        </p:nvSpPr>
        <p:spPr>
          <a:xfrm>
            <a:off x="22644719" y="906463"/>
            <a:ext cx="520079" cy="1054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1" name="Shape 81"/>
          <p:cNvSpPr/>
          <p:nvPr>
            <p:ph type="body" sz="half" idx="1"/>
          </p:nvPr>
        </p:nvSpPr>
        <p:spPr>
          <a:xfrm>
            <a:off x="1266825" y="3810000"/>
            <a:ext cx="15875000" cy="6985000"/>
          </a:xfrm>
          <a:prstGeom prst="rect">
            <a:avLst/>
          </a:prstGeom>
        </p:spPr>
        <p:txBody>
          <a:bodyPr/>
          <a:lstStyle/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lorem.</a:t>
            </a:r>
            <a:endParaRPr>
              <a:solidFill>
                <a:srgbClr val="965F77"/>
              </a:solidFill>
              <a:latin typeface="+mj-lt"/>
              <a:ea typeface="+mj-ea"/>
              <a:cs typeface="+mj-cs"/>
              <a:sym typeface="Helvetica"/>
            </a:endParaRPr>
          </a:p>
          <a:p>
            <a:pPr>
              <a:defRPr sz="3500"/>
            </a:pPr>
          </a:p>
          <a:p>
            <a:pPr>
              <a:defRPr sz="3500"/>
            </a:pPr>
            <a:r>
              <a:t>Lorem ipsum lorem ipsum lorem ipsum Lorem ipsum lorem ipsum </a:t>
            </a:r>
          </a:p>
          <a:p>
            <a:pPr>
              <a:defRPr sz="3500"/>
            </a:pPr>
            <a:r>
              <a:t>lorem ipsum  Lorem ipsum lorem ipsum lorem ipsum Lorem ipsum lorem ipsum lorem ipsum Lorem ipsum lorem ipsum lorem ipsum Lorem ipsum lorem </a:t>
            </a:r>
          </a:p>
          <a:p>
            <a:pPr>
              <a:defRPr sz="3500"/>
            </a:pPr>
            <a:r>
              <a:t>ipsum lorem ipsum Lorem ipsum lorem ipsum lorem ipsum</a:t>
            </a:r>
          </a:p>
        </p:txBody>
      </p:sp>
      <p:sp>
        <p:nvSpPr>
          <p:cNvPr id="82" name="Shape 82"/>
          <p:cNvSpPr/>
          <p:nvPr/>
        </p:nvSpPr>
        <p:spPr>
          <a:xfrm>
            <a:off x="1266824" y="898525"/>
            <a:ext cx="17348202" cy="205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70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83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ED54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type="sldNum" sz="quarter" idx="4294967295"/>
          </p:nvPr>
        </p:nvSpPr>
        <p:spPr>
          <a:xfrm>
            <a:off x="22672762" y="906463"/>
            <a:ext cx="492038" cy="1054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6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Shape 87"/>
          <p:cNvSpPr/>
          <p:nvPr/>
        </p:nvSpPr>
        <p:spPr>
          <a:xfrm>
            <a:off x="1266824" y="898525"/>
            <a:ext cx="17348202" cy="2058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3000"/>
              </a:lnSpc>
              <a:spcBef>
                <a:spcPts val="0"/>
              </a:spcBef>
              <a:defRPr sz="7000">
                <a:solidFill>
                  <a:srgbClr val="3C3C4C"/>
                </a:solidFill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Tekst długi, który może zaczynać się od ozdobnego cytatu</a:t>
            </a:r>
          </a:p>
        </p:txBody>
      </p:sp>
      <p:pic>
        <p:nvPicPr>
          <p:cNvPr id="88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932049" y="9319886"/>
            <a:ext cx="4496111" cy="3518939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>
            <p:ph type="body" sz="half" idx="1"/>
          </p:nvPr>
        </p:nvSpPr>
        <p:spPr>
          <a:xfrm>
            <a:off x="1266825" y="3810000"/>
            <a:ext cx="15875000" cy="6985000"/>
          </a:xfrm>
          <a:prstGeom prst="rect">
            <a:avLst/>
          </a:prstGeom>
        </p:spPr>
        <p:txBody>
          <a:bodyPr/>
          <a:lstStyle/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lorem ipsum lorem ipsum Lorem ipsum lorem ipsum lorem </a:t>
            </a:r>
          </a:p>
          <a:p>
            <a:pPr>
              <a:defRPr i="1" sz="3500">
                <a:solidFill>
                  <a:srgbClr val="7896CF"/>
                </a:solidFill>
                <a:latin typeface="Adagio_Slab-Regular_italic"/>
                <a:ea typeface="Adagio_Slab-Regular_italic"/>
                <a:cs typeface="Adagio_Slab-Regular_italic"/>
                <a:sym typeface="Adagio_Slab-Regular_italic"/>
              </a:defRPr>
            </a:pPr>
            <a:r>
              <a:t>ipsum Lorem ipsum lorem.</a:t>
            </a:r>
            <a:endParaRPr>
              <a:solidFill>
                <a:srgbClr val="965F77"/>
              </a:solidFill>
              <a:latin typeface="+mj-lt"/>
              <a:ea typeface="+mj-ea"/>
              <a:cs typeface="+mj-cs"/>
              <a:sym typeface="Helvetica"/>
            </a:endParaRPr>
          </a:p>
          <a:p>
            <a:pPr>
              <a:defRPr sz="3500"/>
            </a:pPr>
          </a:p>
          <a:p>
            <a:pPr>
              <a:defRPr sz="3500"/>
            </a:pPr>
            <a:r>
              <a:t>Lorem ipsum lorem ipsum lorem ipsum Lorem ipsum lorem ipsum </a:t>
            </a:r>
          </a:p>
          <a:p>
            <a:pPr>
              <a:defRPr sz="3500"/>
            </a:pPr>
            <a:r>
              <a:t>lorem ipsum  Lorem ipsum lorem ipsum lorem ipsum Lorem ipsum lorem ipsum lorem ipsum Lorem ipsum lorem ipsum lorem ipsum Lorem ipsum lorem </a:t>
            </a:r>
          </a:p>
          <a:p>
            <a:pPr>
              <a:defRPr sz="3500"/>
            </a:pPr>
            <a:r>
              <a:t>ipsum lorem ipsum Lorem ipsum lorem ipsum lorem ipsum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Num" sz="quarter" idx="4294967295"/>
          </p:nvPr>
        </p:nvSpPr>
        <p:spPr>
          <a:xfrm>
            <a:off x="22658740" y="906463"/>
            <a:ext cx="506058" cy="1054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2" name="Shape 92"/>
          <p:cNvSpPr/>
          <p:nvPr>
            <p:ph type="title"/>
          </p:nvPr>
        </p:nvSpPr>
        <p:spPr>
          <a:xfrm>
            <a:off x="1269997" y="898525"/>
            <a:ext cx="20296194" cy="2301875"/>
          </a:xfrm>
          <a:prstGeom prst="rect">
            <a:avLst/>
          </a:prstGeom>
        </p:spPr>
        <p:txBody>
          <a:bodyPr/>
          <a:lstStyle>
            <a:lvl1pPr>
              <a:defRPr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Przykładowa tabela</a:t>
            </a:r>
          </a:p>
        </p:txBody>
      </p:sp>
      <p:graphicFrame>
        <p:nvGraphicFramePr>
          <p:cNvPr id="93" name="Table 93"/>
          <p:cNvGraphicFramePr/>
          <p:nvPr/>
        </p:nvGraphicFramePr>
        <p:xfrm>
          <a:off x="5338762" y="3657600"/>
          <a:ext cx="13703302" cy="7897815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3425825"/>
                <a:gridCol w="3425825"/>
                <a:gridCol w="3425825"/>
                <a:gridCol w="3425825"/>
              </a:tblGrid>
              <a:tr h="1579562"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800">
                          <a:solidFill>
                            <a:srgbClr val="3C3C4C"/>
                          </a:solidFill>
                          <a:latin typeface="Adagio_Slab-SemiBold"/>
                          <a:ea typeface="Adagio_Slab-SemiBold"/>
                          <a:cs typeface="Adagio_Slab-SemiBold"/>
                          <a:sym typeface="Adagio_Slab-SemiBold"/>
                        </a:rPr>
                        <a:t>temat</a:t>
                      </a:r>
                    </a:p>
                  </a:txBody>
                  <a:tcPr marL="0" marR="0" marT="0" marB="0" anchor="ctr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1579562"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1579562"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1579562"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</a:tr>
              <a:tr h="1579562"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06487" algn="l">
                        <a:spcBef>
                          <a:spcPts val="0"/>
                        </a:spcBef>
                        <a:tabLst>
                          <a:tab pos="1066800" algn="l"/>
                          <a:tab pos="2146300" algn="l"/>
                          <a:tab pos="3251200" algn="l"/>
                          <a:tab pos="4330700" algn="l"/>
                          <a:tab pos="5410200" algn="l"/>
                          <a:tab pos="6515100" algn="l"/>
                          <a:tab pos="7594600" algn="l"/>
                          <a:tab pos="8661400" algn="l"/>
                          <a:tab pos="9779000" algn="l"/>
                          <a:tab pos="10845800" algn="l"/>
                          <a:tab pos="11950700" algn="l"/>
                          <a:tab pos="13030200" algn="l"/>
                          <a:tab pos="14109700" algn="l"/>
                          <a:tab pos="15214600" algn="l"/>
                          <a:tab pos="16294100" algn="l"/>
                          <a:tab pos="17373600" algn="l"/>
                          <a:tab pos="18478500" algn="l"/>
                          <a:tab pos="19558000" algn="l"/>
                          <a:tab pos="20662900" algn="l"/>
                          <a:tab pos="21742400" algn="l"/>
                        </a:tabLst>
                        <a:defRPr sz="4200">
                          <a:solidFill>
                            <a:srgbClr val="000000"/>
                          </a:solidFill>
                          <a:sym typeface="Helvetica"/>
                        </a:defRPr>
                      </a:pPr>
                    </a:p>
                  </a:txBody>
                  <a:tcPr marL="0" marR="0" marT="0" marB="0" anchor="t" anchorCtr="0" horzOverflow="overflow">
                    <a:lnL w="25400">
                      <a:solidFill>
                        <a:srgbClr val="7896CF"/>
                      </a:solidFill>
                    </a:lnL>
                    <a:lnR w="25400">
                      <a:solidFill>
                        <a:srgbClr val="7896CF"/>
                      </a:solidFill>
                    </a:lnR>
                    <a:lnT w="25400">
                      <a:solidFill>
                        <a:srgbClr val="7896CF"/>
                      </a:solidFill>
                    </a:lnT>
                    <a:lnB w="25400">
                      <a:solidFill>
                        <a:srgbClr val="7896CF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4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title"/>
          </p:nvPr>
        </p:nvSpPr>
        <p:spPr>
          <a:xfrm>
            <a:off x="1269998" y="898525"/>
            <a:ext cx="20296192" cy="2301875"/>
          </a:xfrm>
          <a:prstGeom prst="rect">
            <a:avLst/>
          </a:prstGeom>
        </p:spPr>
        <p:txBody>
          <a:bodyPr/>
          <a:lstStyle>
            <a:lvl1pPr>
              <a:defRPr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Przykładowe wykresy</a:t>
            </a:r>
          </a:p>
        </p:txBody>
      </p:sp>
      <p:pic>
        <p:nvPicPr>
          <p:cNvPr id="97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98" name="Chart 98"/>
          <p:cNvGraphicFramePr/>
          <p:nvPr/>
        </p:nvGraphicFramePr>
        <p:xfrm>
          <a:off x="4104937" y="4205652"/>
          <a:ext cx="6215739" cy="621573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99" name="Chart 99"/>
          <p:cNvGraphicFramePr/>
          <p:nvPr/>
        </p:nvGraphicFramePr>
        <p:xfrm>
          <a:off x="12842536" y="4205652"/>
          <a:ext cx="6215739" cy="621573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1269997" y="898525"/>
            <a:ext cx="20296194" cy="2301875"/>
          </a:xfrm>
          <a:prstGeom prst="rect">
            <a:avLst/>
          </a:prstGeom>
        </p:spPr>
        <p:txBody>
          <a:bodyPr/>
          <a:lstStyle>
            <a:lvl1pPr>
              <a:defRPr>
                <a:latin typeface="Adagio_Slab"/>
                <a:ea typeface="Adagio_Slab"/>
                <a:cs typeface="Adagio_Slab"/>
                <a:sym typeface="Adagio_Slab"/>
              </a:defRPr>
            </a:lvl1pPr>
          </a:lstStyle>
          <a:p>
            <a:pPr/>
            <a:r>
              <a:t>Wykres z opisem</a:t>
            </a:r>
          </a:p>
        </p:txBody>
      </p:sp>
      <p:graphicFrame>
        <p:nvGraphicFramePr>
          <p:cNvPr id="102" name="Chart 102"/>
          <p:cNvGraphicFramePr/>
          <p:nvPr/>
        </p:nvGraphicFramePr>
        <p:xfrm>
          <a:off x="7508296" y="3667555"/>
          <a:ext cx="7819594" cy="7819594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03" name="Shape 103"/>
          <p:cNvSpPr/>
          <p:nvPr>
            <p:ph type="body" sz="quarter" idx="1"/>
          </p:nvPr>
        </p:nvSpPr>
        <p:spPr>
          <a:xfrm>
            <a:off x="16329025" y="4596927"/>
            <a:ext cx="5923065" cy="6020996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400"/>
              </a:spcBef>
              <a:buClr>
                <a:srgbClr val="FED542"/>
              </a:buClr>
              <a:buSzPct val="300000"/>
              <a:buChar char="•"/>
              <a:defRPr sz="3500"/>
            </a:pPr>
            <a:r>
              <a:t> Lorem ipsum lorem ipsum </a:t>
            </a:r>
          </a:p>
          <a:p>
            <a:pPr marL="355600" indent="-355600">
              <a:spcBef>
                <a:spcPts val="400"/>
              </a:spcBef>
              <a:buClr>
                <a:srgbClr val="7896CF"/>
              </a:buClr>
              <a:buSzPct val="300000"/>
              <a:buChar char="•"/>
              <a:defRPr sz="3500"/>
            </a:pPr>
            <a:r>
              <a:t> Lorem ipsum</a:t>
            </a:r>
          </a:p>
        </p:txBody>
      </p:sp>
      <p:pic>
        <p:nvPicPr>
          <p:cNvPr id="104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9655" b="0"/>
          <a:stretch>
            <a:fillRect/>
          </a:stretch>
        </p:blipFill>
        <p:spPr>
          <a:xfrm>
            <a:off x="-3032995" y="-853599"/>
            <a:ext cx="19736638" cy="14564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>
            <p:ph type="body" sz="half" idx="1"/>
          </p:nvPr>
        </p:nvSpPr>
        <p:spPr>
          <a:xfrm>
            <a:off x="17094200" y="4500562"/>
            <a:ext cx="7269165" cy="9445626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</a:pPr>
            <a:r>
              <a:t>Lorem ipsum  lorem ipsum  lore lorem ipsum lorem ipsum lorem ipsum.</a:t>
            </a:r>
          </a:p>
          <a:p>
            <a:pPr>
              <a:spcBef>
                <a:spcPts val="500"/>
              </a:spcBef>
            </a:pPr>
          </a:p>
          <a:p>
            <a:pPr>
              <a:spcBef>
                <a:spcPts val="500"/>
              </a:spcBef>
            </a:pPr>
          </a:p>
          <a:p>
            <a:pPr>
              <a:spcBef>
                <a:spcPts val="500"/>
              </a:spcBef>
            </a:pPr>
            <a:r>
              <a:t>Lorem ipsum  lorem ipsum  lore lorem ipsum lorem ipsum lorem ipsum.</a:t>
            </a:r>
          </a:p>
        </p:txBody>
      </p:sp>
      <p:sp>
        <p:nvSpPr>
          <p:cNvPr id="109" name="Shape 109"/>
          <p:cNvSpPr/>
          <p:nvPr/>
        </p:nvSpPr>
        <p:spPr>
          <a:xfrm>
            <a:off x="-627893" y="-82154"/>
            <a:ext cx="17350154" cy="13880308"/>
          </a:xfrm>
          <a:prstGeom prst="rect">
            <a:avLst/>
          </a:prstGeom>
          <a:solidFill>
            <a:srgbClr val="7896CF">
              <a:alpha val="37000"/>
            </a:srgbClr>
          </a:solidFill>
          <a:ln w="12700">
            <a:miter lim="400000"/>
          </a:ln>
        </p:spPr>
        <p:txBody>
          <a:bodyPr lIns="110709" tIns="110709" rIns="110709" bIns="110709"/>
          <a:lstStyle/>
          <a:p>
            <a:pPr>
              <a:defRPr>
                <a:solidFill>
                  <a:srgbClr val="FED542"/>
                </a:solidFill>
                <a:latin typeface="Adagio_Slab"/>
                <a:ea typeface="Adagio_Slab"/>
                <a:cs typeface="Adagio_Slab"/>
                <a:sym typeface="Adagio_Slab"/>
              </a:defRPr>
            </a:pPr>
          </a:p>
        </p:txBody>
      </p:sp>
      <p:pic>
        <p:nvPicPr>
          <p:cNvPr id="110" name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9650" y="12105730"/>
            <a:ext cx="2444819" cy="817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6ABA9C"/>
      </a:dk1>
      <a:lt1>
        <a:srgbClr val="6ABA9C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ABA9C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10709" tIns="110709" rIns="110709" bIns="110709" numCol="1" spcCol="38100" rtlCol="0" anchor="t" upright="0">
        <a:spAutoFit/>
      </a:bodyPr>
      <a:lstStyle>
        <a:defPPr marL="0" marR="0" indent="0" algn="l" defTabSz="1087437" rtl="0" fontAlgn="auto" latinLnBrk="0" hangingPunct="0">
          <a:lnSpc>
            <a:spcPct val="120000"/>
          </a:lnSpc>
          <a:spcBef>
            <a:spcPts val="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10709" tIns="110709" rIns="110709" bIns="110709" numCol="1" spcCol="38100" rtlCol="0" anchor="t" upright="0">
        <a:spAutoFit/>
      </a:bodyPr>
      <a:lstStyle>
        <a:defPPr marL="0" marR="0" indent="0" algn="l" defTabSz="1087437" rtl="0" fontAlgn="auto" latinLnBrk="0" hangingPunct="0">
          <a:lnSpc>
            <a:spcPct val="120000"/>
          </a:lnSpc>
          <a:spcBef>
            <a:spcPts val="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ABA9C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10709" tIns="110709" rIns="110709" bIns="110709" numCol="1" spcCol="38100" rtlCol="0" anchor="t" upright="0">
        <a:spAutoFit/>
      </a:bodyPr>
      <a:lstStyle>
        <a:defPPr marL="0" marR="0" indent="0" algn="l" defTabSz="1087437" rtl="0" fontAlgn="auto" latinLnBrk="0" hangingPunct="0">
          <a:lnSpc>
            <a:spcPct val="120000"/>
          </a:lnSpc>
          <a:spcBef>
            <a:spcPts val="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10709" tIns="110709" rIns="110709" bIns="110709" numCol="1" spcCol="38100" rtlCol="0" anchor="t" upright="0">
        <a:spAutoFit/>
      </a:bodyPr>
      <a:lstStyle>
        <a:defPPr marL="0" marR="0" indent="0" algn="l" defTabSz="1087437" rtl="0" fontAlgn="auto" latinLnBrk="0" hangingPunct="0">
          <a:lnSpc>
            <a:spcPct val="120000"/>
          </a:lnSpc>
          <a:spcBef>
            <a:spcPts val="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ABA9C"/>
            </a:solidFill>
            <a:effectLst/>
            <a:uFillTx/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